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749" r:id="rId1"/>
    <p:sldMasterId id="2147484750" r:id="rId2"/>
    <p:sldMasterId id="2147484751" r:id="rId3"/>
    <p:sldMasterId id="2147484752" r:id="rId4"/>
  </p:sldMasterIdLst>
  <p:notesMasterIdLst>
    <p:notesMasterId r:id="rId41"/>
  </p:notesMasterIdLst>
  <p:sldIdLst>
    <p:sldId id="256" r:id="rId5"/>
    <p:sldId id="262" r:id="rId6"/>
    <p:sldId id="263" r:id="rId7"/>
    <p:sldId id="267" r:id="rId8"/>
    <p:sldId id="269" r:id="rId9"/>
    <p:sldId id="266" r:id="rId10"/>
    <p:sldId id="280" r:id="rId11"/>
    <p:sldId id="309" r:id="rId12"/>
    <p:sldId id="293" r:id="rId13"/>
    <p:sldId id="294" r:id="rId14"/>
    <p:sldId id="279" r:id="rId15"/>
    <p:sldId id="281" r:id="rId16"/>
    <p:sldId id="283" r:id="rId17"/>
    <p:sldId id="310" r:id="rId18"/>
    <p:sldId id="314" r:id="rId19"/>
    <p:sldId id="301" r:id="rId20"/>
    <p:sldId id="302" r:id="rId21"/>
    <p:sldId id="305" r:id="rId22"/>
    <p:sldId id="306" r:id="rId23"/>
    <p:sldId id="307" r:id="rId24"/>
    <p:sldId id="308" r:id="rId25"/>
    <p:sldId id="303" r:id="rId26"/>
    <p:sldId id="304" r:id="rId27"/>
    <p:sldId id="284" r:id="rId28"/>
    <p:sldId id="313" r:id="rId29"/>
    <p:sldId id="311" r:id="rId30"/>
    <p:sldId id="288" r:id="rId31"/>
    <p:sldId id="289" r:id="rId32"/>
    <p:sldId id="297" r:id="rId33"/>
    <p:sldId id="298" r:id="rId34"/>
    <p:sldId id="299" r:id="rId35"/>
    <p:sldId id="290" r:id="rId36"/>
    <p:sldId id="296" r:id="rId37"/>
    <p:sldId id="291" r:id="rId38"/>
    <p:sldId id="292" r:id="rId39"/>
    <p:sldId id="312" r:id="rId40"/>
  </p:sldIdLst>
  <p:sldSz cx="12192000" cy="6858000"/>
  <p:notesSz cx="6858000" cy="9144000"/>
  <p:embeddedFontLst>
    <p:embeddedFont>
      <p:font typeface="Malgun Gothic" panose="020B0503020000020004" pitchFamily="50" charset="-127"/>
      <p:regular r:id="rId42"/>
      <p:bold r:id="rId43"/>
    </p:embeddedFont>
    <p:embeddedFont>
      <p:font typeface="Malgun Gothic" panose="020B0503020000020004" pitchFamily="50" charset="-127"/>
      <p:regular r:id="rId42"/>
      <p:bold r:id="rId43"/>
    </p:embeddedFont>
    <p:embeddedFont>
      <p:font typeface="배달의민족 도현" panose="020B0600000101010101" pitchFamily="50" charset="-127"/>
      <p:regular r:id="rId44"/>
    </p:embeddedFont>
  </p:embeddedFontLst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그림 15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3" name="텍스트 개체 틀 15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둘째 수준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셋째 수준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4" name="머리글 갤체 틀 153"/>
          <p:cNvSpPr txBox="1">
            <a:spLocks noGrp="1"/>
          </p:cNvSpPr>
          <p:nvPr>
            <p:ph type="hdr"/>
          </p:nvPr>
        </p:nvSpPr>
        <p:spPr>
          <a:xfrm>
            <a:off x="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5" name="바닥글 개체 틀 15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6" name="날짜 개체 틀 155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latin typeface="맑은 고딕" charset="0"/>
                <a:ea typeface="맑은 고딕" charset="0"/>
              </a:rPr>
              <a:t>24/12/2019</a:t>
            </a:fld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7" name="슬라이드 번호 개체 틀 15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07" name="텍스트 개체 틀 206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208" name="온라인 이미지 개체 틀 207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63" name="텍스트 개체 틀 16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64" name="온라인 이미지 개체 틀 163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7270" cy="343027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none" lIns="89535" tIns="46355" rIns="89535" bIns="46355" anchor="ctr">
                <a:noAutofit/>
              </a:bodyPr>
              <a:lstStyle/>
              <a:p>
                <a:pPr>
                  <a:buFontTx/>
                  <a:buNone/>
                  <a:defRPr b="0" cap="none" dirty="0" smtClean="0"/>
                </a:pPr>
                <a:endParaRPr lang="ko-KR" altLang="en-US" b="0" cap="none" dirty="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16" name="텍스트 개체 틀 215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217" name="온라인 이미지 개체 틀 216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92" name="텍스트 개체 틀 191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93" name="온라인 이미지 개체 틀 192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6" name="텍스트 개체 틀 225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227" name="온라인 이미지 개체 틀 226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635" cy="3429635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73" name="텍스트 개체 틀 17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74" name="온라인 이미지 개체 틀 173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270" cy="343027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none" lIns="89535" tIns="46355" rIns="89535" bIns="46355" anchor="ctr">
                <a:noAutofit/>
              </a:bodyPr>
              <a:lstStyle/>
              <a:p>
                <a:pPr>
                  <a:buFontTx/>
                  <a:buNone/>
                  <a:defRPr b="0" cap="none" dirty="0" smtClean="0"/>
                </a:pPr>
                <a:endParaRPr lang="ko-KR" altLang="en-US" b="0" cap="none" dirty="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83" name="텍스트 개체 틀 18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84" name="온라인 이미지 개체 틀 183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7270" cy="343027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none" lIns="89535" tIns="46355" rIns="89535" bIns="46355" anchor="ctr">
                <a:noAutofit/>
              </a:bodyPr>
              <a:lstStyle/>
              <a:p>
                <a:pPr>
                  <a:buFontTx/>
                  <a:buNone/>
                  <a:defRPr b="0" cap="none" dirty="0" smtClean="0"/>
                </a:pPr>
                <a:endParaRPr lang="ko-KR" altLang="en-US" b="0" cap="none" dirty="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83" name="텍스트 개체 틀 18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84" name="온라인 이미지 개체 틀 183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7270" cy="343027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none" lIns="89535" tIns="46355" rIns="89535" bIns="46355" anchor="ctr">
                <a:noAutofit/>
              </a:bodyPr>
              <a:lstStyle/>
              <a:p>
                <a:pPr>
                  <a:buFontTx/>
                  <a:buNone/>
                  <a:defRPr b="0" cap="none" dirty="0" smtClean="0"/>
                </a:pPr>
                <a:endParaRPr lang="ko-KR" altLang="en-US" b="0" cap="none" dirty="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42" name="텍스트 개체 틀 141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43" name="온라인 이미지 개체 틀 142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270" cy="343027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none" lIns="89535" tIns="46355" rIns="89535" bIns="46355" anchor="ctr">
                <a:noAutofit/>
              </a:bodyPr>
              <a:lstStyle/>
              <a:p>
                <a:pPr>
                  <a:buFontTx/>
                  <a:buNone/>
                  <a:defRPr b="0" cap="none" dirty="0" smtClean="0"/>
                </a:pPr>
                <a:endParaRPr lang="ko-KR" altLang="en-US" b="0" cap="none" dirty="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53" name="텍스트 개체 틀 15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54" name="온라인 이미지 개체 틀 153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270" cy="343027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none" lIns="89535" tIns="46355" rIns="89535" bIns="46355" anchor="ctr">
                <a:noAutofit/>
              </a:bodyPr>
              <a:lstStyle/>
              <a:p>
                <a:pPr>
                  <a:buFontTx/>
                  <a:buNone/>
                  <a:defRPr b="0" cap="none" dirty="0" smtClean="0"/>
                </a:pPr>
                <a:endParaRPr lang="ko-KR" altLang="en-US" b="0" cap="none" dirty="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3835" cy="14719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5035" cy="17557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3"/>
          <p:cNvSpPr txBox="1"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2"/>
          <p:cNvSpPr txBox="1">
            <a:spLocks noGrp="1"/>
          </p:cNvSpPr>
          <p:nvPr>
            <p:ph type="title" orient="vert"/>
          </p:nvPr>
        </p:nvSpPr>
        <p:spPr>
          <a:xfrm>
            <a:off x="8839200" y="274320"/>
            <a:ext cx="2743835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3"/>
          <p:cNvSpPr txBox="1">
            <a:spLocks noGrp="1"/>
          </p:cNvSpPr>
          <p:nvPr>
            <p:ph type="body" orient="vert" idx="1"/>
          </p:nvPr>
        </p:nvSpPr>
        <p:spPr>
          <a:xfrm>
            <a:off x="609600" y="274320"/>
            <a:ext cx="8034655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4470" cy="14725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3" name="부제목 1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670" cy="17564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15" name="날짜 개체 틀 14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6" name="바닥글 개체 틀 15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9" name="텍스트 개체 틀 18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4070" cy="4527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21" name="날짜 개체 틀 20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 txBox="1">
            <a:spLocks noGrp="1"/>
          </p:cNvSpPr>
          <p:nvPr>
            <p:ph type="title"/>
          </p:nvPr>
        </p:nvSpPr>
        <p:spPr>
          <a:xfrm>
            <a:off x="963295" y="2908300"/>
            <a:ext cx="10363835" cy="1499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5" name="텍스트 개체 틀 24"/>
          <p:cNvSpPr txBox="1">
            <a:spLocks noGrp="1"/>
          </p:cNvSpPr>
          <p:nvPr>
            <p:ph type="body"/>
          </p:nvPr>
        </p:nvSpPr>
        <p:spPr>
          <a:xfrm>
            <a:off x="963295" y="4406900"/>
            <a:ext cx="10363835" cy="13639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26" name="슬라이드 번호 개체 틀 25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27" name="날짜 개체 틀 26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8" name="바닥글 개체 틀 27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5390515" cy="4527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32" name="텍스트 개체 틀 31"/>
          <p:cNvSpPr txBox="1">
            <a:spLocks noGrp="1"/>
          </p:cNvSpPr>
          <p:nvPr>
            <p:ph type="body"/>
          </p:nvPr>
        </p:nvSpPr>
        <p:spPr>
          <a:xfrm>
            <a:off x="6193155" y="1600200"/>
            <a:ext cx="5390515" cy="4527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33" name="슬라이드 번호 개체 틀 32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34" name="날짜 개체 틀 33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5" name="바닥글 개체 틀 34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텍스트 개체 틀 36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8" name="텍스트 개체 틀 37"/>
          <p:cNvSpPr txBox="1">
            <a:spLocks noGrp="1"/>
          </p:cNvSpPr>
          <p:nvPr>
            <p:ph type="body"/>
          </p:nvPr>
        </p:nvSpPr>
        <p:spPr>
          <a:xfrm>
            <a:off x="609600" y="1536700"/>
            <a:ext cx="5390515" cy="6413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39" name="텍스트 개체 틀 38"/>
          <p:cNvSpPr txBox="1">
            <a:spLocks noGrp="1"/>
          </p:cNvSpPr>
          <p:nvPr>
            <p:ph type="body"/>
          </p:nvPr>
        </p:nvSpPr>
        <p:spPr>
          <a:xfrm>
            <a:off x="6193155" y="1536700"/>
            <a:ext cx="5390515" cy="6413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40" name="텍스트 개체 틀 39"/>
          <p:cNvSpPr txBox="1">
            <a:spLocks noGrp="1"/>
          </p:cNvSpPr>
          <p:nvPr>
            <p:ph type="body"/>
          </p:nvPr>
        </p:nvSpPr>
        <p:spPr>
          <a:xfrm>
            <a:off x="609600" y="2176780"/>
            <a:ext cx="5390515" cy="39509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41" name="텍스트 개체 틀 40"/>
          <p:cNvSpPr txBox="1">
            <a:spLocks noGrp="1"/>
          </p:cNvSpPr>
          <p:nvPr>
            <p:ph type="body"/>
          </p:nvPr>
        </p:nvSpPr>
        <p:spPr>
          <a:xfrm>
            <a:off x="6193155" y="2176780"/>
            <a:ext cx="5390515" cy="39509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42" name="슬라이드 번호 개체 틀 41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43" name="날짜 개체 틀 42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4" name="바닥글 개체 틀 43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텍스트 개체 틀 45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7" name="슬라이드 번호 개체 틀 46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48" name="날짜 개체 틀 47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9" name="바닥글 개체 틀 48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슬라이드 번호 개체 틀 50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52" name="날짜 개체 틀 51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3" name="바닥글 개체 틀 52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텍스트 개체 틀 54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25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6" name="텍스트 개체 틀 55"/>
          <p:cNvSpPr txBox="1">
            <a:spLocks noGrp="1"/>
          </p:cNvSpPr>
          <p:nvPr>
            <p:ph type="body"/>
          </p:nvPr>
        </p:nvSpPr>
        <p:spPr>
          <a:xfrm>
            <a:off x="4767580" y="457200"/>
            <a:ext cx="6816090" cy="5487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57" name="텍스트 개체 틀 56"/>
          <p:cNvSpPr txBox="1">
            <a:spLocks noGrp="1"/>
          </p:cNvSpPr>
          <p:nvPr>
            <p:ph type="body"/>
          </p:nvPr>
        </p:nvSpPr>
        <p:spPr>
          <a:xfrm>
            <a:off x="609600" y="1435735"/>
            <a:ext cx="40125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58" name="슬라이드 번호 개체 틀 57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59" name="날짜 개체 틀 58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0" name="바닥글 개체 틀 59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6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25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3" name="텍스트 개체 틀 62"/>
          <p:cNvSpPr txBox="1">
            <a:spLocks noGrp="1"/>
          </p:cNvSpPr>
          <p:nvPr>
            <p:ph type="body"/>
          </p:nvPr>
        </p:nvSpPr>
        <p:spPr>
          <a:xfrm>
            <a:off x="609600" y="1435735"/>
            <a:ext cx="40125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64" name="그림 개체 틀 63"/>
          <p:cNvSpPr txBox="1">
            <a:spLocks noGrp="1"/>
          </p:cNvSpPr>
          <p:nvPr>
            <p:ph type="pic"/>
          </p:nvPr>
        </p:nvSpPr>
        <p:spPr>
          <a:xfrm>
            <a:off x="4767580" y="457200"/>
            <a:ext cx="6816090" cy="5487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65" name="슬라이드 번호 개체 틀 64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66" name="날짜 개체 틀 65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7" name="바닥글 개체 틀 66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텍스트 개체 틀 68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0" name="텍스트 개체 틀 69"/>
          <p:cNvSpPr txBox="1">
            <a:spLocks noGrp="1"/>
          </p:cNvSpPr>
          <p:nvPr>
            <p:ph type="body"/>
          </p:nvPr>
        </p:nvSpPr>
        <p:spPr>
          <a:xfrm rot="5400000">
            <a:off x="3832860" y="-1623060"/>
            <a:ext cx="4527550" cy="109740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71" name="슬라이드 번호 개체 틀 70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72" name="날짜 개체 틀 71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3" name="바닥글 개체 틀 72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텍스트 개체 틀 74"/>
          <p:cNvSpPr txBox="1">
            <a:spLocks noGrp="1"/>
          </p:cNvSpPr>
          <p:nvPr>
            <p:ph type="title"/>
          </p:nvPr>
        </p:nvSpPr>
        <p:spPr>
          <a:xfrm rot="5400000">
            <a:off x="7284720" y="1828800"/>
            <a:ext cx="5853430" cy="2744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6" name="텍스트 개체 틀 75"/>
          <p:cNvSpPr txBox="1">
            <a:spLocks noGrp="1"/>
          </p:cNvSpPr>
          <p:nvPr>
            <p:ph type="body"/>
          </p:nvPr>
        </p:nvSpPr>
        <p:spPr>
          <a:xfrm rot="5400000">
            <a:off x="1700530" y="-816610"/>
            <a:ext cx="5853430" cy="80352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77" name="슬라이드 번호 개체 틀 76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78" name="날짜 개체 틀 77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9" name="바닥글 개체 틀 78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4470" cy="14725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670" cy="17564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5390515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93155" y="1600200"/>
            <a:ext cx="5390515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536700"/>
            <a:ext cx="5390515" cy="6413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193155" y="1536700"/>
            <a:ext cx="5390515" cy="6413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5" name="내용 개체 틀 4"/>
          <p:cNvSpPr txBox="1">
            <a:spLocks noGrp="1"/>
          </p:cNvSpPr>
          <p:nvPr>
            <p:ph/>
          </p:nvPr>
        </p:nvSpPr>
        <p:spPr>
          <a:xfrm>
            <a:off x="609600" y="2176780"/>
            <a:ext cx="5390515" cy="39509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6780"/>
            <a:ext cx="5390515" cy="39509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8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25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767580" y="457200"/>
            <a:ext cx="6816090" cy="54876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09600" y="1435735"/>
            <a:ext cx="40125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9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25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435735"/>
            <a:ext cx="40125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9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그림 개체 틀 3"/>
          <p:cNvSpPr txBox="1">
            <a:spLocks noGrp="1"/>
          </p:cNvSpPr>
          <p:nvPr>
            <p:ph type="pic"/>
          </p:nvPr>
        </p:nvSpPr>
        <p:spPr>
          <a:xfrm>
            <a:off x="4767580" y="457200"/>
            <a:ext cx="6816090" cy="54876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963295" y="2908300"/>
            <a:ext cx="10363200" cy="1499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963295" y="4406900"/>
            <a:ext cx="1036320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320"/>
            <a:ext cx="2744470" cy="585343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320"/>
            <a:ext cx="8035290" cy="585343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3835" cy="14719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5035" cy="17557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6928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4470" cy="14725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3" name="부제목 1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670" cy="17564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15" name="날짜 개체 틀 14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16" name="바닥글 개체 틀 15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9" name="텍스트 개체 틀 18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4070" cy="4527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20" name="슬라이드 번호 개체 틀 19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21" name="날짜 개체 틀 20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/>
          <p:cNvSpPr txBox="1">
            <a:spLocks noGrp="1"/>
          </p:cNvSpPr>
          <p:nvPr>
            <p:ph type="title"/>
          </p:nvPr>
        </p:nvSpPr>
        <p:spPr>
          <a:xfrm>
            <a:off x="963295" y="2908300"/>
            <a:ext cx="10363835" cy="1499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5" name="텍스트 개체 틀 24"/>
          <p:cNvSpPr txBox="1">
            <a:spLocks noGrp="1"/>
          </p:cNvSpPr>
          <p:nvPr>
            <p:ph type="body"/>
          </p:nvPr>
        </p:nvSpPr>
        <p:spPr>
          <a:xfrm>
            <a:off x="963295" y="4406900"/>
            <a:ext cx="10363835" cy="13639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26" name="슬라이드 번호 개체 틀 25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27" name="날짜 개체 틀 26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28" name="바닥글 개체 틀 27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5390515" cy="4527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32" name="텍스트 개체 틀 31"/>
          <p:cNvSpPr txBox="1">
            <a:spLocks noGrp="1"/>
          </p:cNvSpPr>
          <p:nvPr>
            <p:ph type="body"/>
          </p:nvPr>
        </p:nvSpPr>
        <p:spPr>
          <a:xfrm>
            <a:off x="6193155" y="1600200"/>
            <a:ext cx="5390515" cy="4527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33" name="슬라이드 번호 개체 틀 32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34" name="날짜 개체 틀 33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35" name="바닥글 개체 틀 34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텍스트 개체 틀 36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8" name="텍스트 개체 틀 37"/>
          <p:cNvSpPr txBox="1">
            <a:spLocks noGrp="1"/>
          </p:cNvSpPr>
          <p:nvPr>
            <p:ph type="body"/>
          </p:nvPr>
        </p:nvSpPr>
        <p:spPr>
          <a:xfrm>
            <a:off x="609600" y="1536700"/>
            <a:ext cx="5390515" cy="6413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39" name="텍스트 개체 틀 38"/>
          <p:cNvSpPr txBox="1">
            <a:spLocks noGrp="1"/>
          </p:cNvSpPr>
          <p:nvPr>
            <p:ph type="body"/>
          </p:nvPr>
        </p:nvSpPr>
        <p:spPr>
          <a:xfrm>
            <a:off x="6193155" y="1536700"/>
            <a:ext cx="5390515" cy="6413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40" name="텍스트 개체 틀 39"/>
          <p:cNvSpPr txBox="1">
            <a:spLocks noGrp="1"/>
          </p:cNvSpPr>
          <p:nvPr>
            <p:ph type="body"/>
          </p:nvPr>
        </p:nvSpPr>
        <p:spPr>
          <a:xfrm>
            <a:off x="609600" y="2176780"/>
            <a:ext cx="5390515" cy="39509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41" name="텍스트 개체 틀 40"/>
          <p:cNvSpPr txBox="1">
            <a:spLocks noGrp="1"/>
          </p:cNvSpPr>
          <p:nvPr>
            <p:ph type="body"/>
          </p:nvPr>
        </p:nvSpPr>
        <p:spPr>
          <a:xfrm>
            <a:off x="6193155" y="2176780"/>
            <a:ext cx="5390515" cy="39509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42" name="슬라이드 번호 개체 틀 41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43" name="날짜 개체 틀 42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44" name="바닥글 개체 틀 43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텍스트 개체 틀 45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7" name="슬라이드 번호 개체 틀 46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48" name="날짜 개체 틀 47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49" name="바닥글 개체 틀 48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슬라이드 번호 개체 틀 50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52" name="날짜 개체 틀 51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53" name="바닥글 개체 틀 52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4"/>
          <p:cNvSpPr txBox="1">
            <a:spLocks noGrp="1"/>
          </p:cNvSpPr>
          <p:nvPr>
            <p:ph idx="2"/>
          </p:nvPr>
        </p:nvSpPr>
        <p:spPr>
          <a:xfrm>
            <a:off x="6193155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텍스트 개체 틀 54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25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6" name="텍스트 개체 틀 55"/>
          <p:cNvSpPr txBox="1">
            <a:spLocks noGrp="1"/>
          </p:cNvSpPr>
          <p:nvPr>
            <p:ph type="body"/>
          </p:nvPr>
        </p:nvSpPr>
        <p:spPr>
          <a:xfrm>
            <a:off x="4767580" y="457200"/>
            <a:ext cx="6816090" cy="5487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57" name="텍스트 개체 틀 56"/>
          <p:cNvSpPr txBox="1">
            <a:spLocks noGrp="1"/>
          </p:cNvSpPr>
          <p:nvPr>
            <p:ph type="body"/>
          </p:nvPr>
        </p:nvSpPr>
        <p:spPr>
          <a:xfrm>
            <a:off x="609600" y="1435735"/>
            <a:ext cx="40125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58" name="슬라이드 번호 개체 틀 57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59" name="날짜 개체 틀 58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60" name="바닥글 개체 틀 59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6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25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3" name="텍스트 개체 틀 62"/>
          <p:cNvSpPr txBox="1">
            <a:spLocks noGrp="1"/>
          </p:cNvSpPr>
          <p:nvPr>
            <p:ph type="body"/>
          </p:nvPr>
        </p:nvSpPr>
        <p:spPr>
          <a:xfrm>
            <a:off x="609600" y="1435735"/>
            <a:ext cx="40125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64" name="그림 개체 틀 63"/>
          <p:cNvSpPr txBox="1">
            <a:spLocks noGrp="1"/>
          </p:cNvSpPr>
          <p:nvPr>
            <p:ph type="pic"/>
          </p:nvPr>
        </p:nvSpPr>
        <p:spPr>
          <a:xfrm>
            <a:off x="4767580" y="457200"/>
            <a:ext cx="6816090" cy="5487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65" name="슬라이드 번호 개체 틀 64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66" name="날짜 개체 틀 65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67" name="바닥글 개체 틀 66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텍스트 개체 틀 68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0" name="텍스트 개체 틀 69"/>
          <p:cNvSpPr txBox="1">
            <a:spLocks noGrp="1"/>
          </p:cNvSpPr>
          <p:nvPr>
            <p:ph type="body"/>
          </p:nvPr>
        </p:nvSpPr>
        <p:spPr>
          <a:xfrm rot="5400000">
            <a:off x="3832860" y="-1623060"/>
            <a:ext cx="4527550" cy="109740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71" name="슬라이드 번호 개체 틀 70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72" name="날짜 개체 틀 71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73" name="바닥글 개체 틀 72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텍스트 개체 틀 74"/>
          <p:cNvSpPr txBox="1">
            <a:spLocks noGrp="1"/>
          </p:cNvSpPr>
          <p:nvPr>
            <p:ph type="title"/>
          </p:nvPr>
        </p:nvSpPr>
        <p:spPr>
          <a:xfrm rot="5400000">
            <a:off x="7284720" y="1828800"/>
            <a:ext cx="5853430" cy="2744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6" name="텍스트 개체 틀 75"/>
          <p:cNvSpPr txBox="1">
            <a:spLocks noGrp="1"/>
          </p:cNvSpPr>
          <p:nvPr>
            <p:ph type="body"/>
          </p:nvPr>
        </p:nvSpPr>
        <p:spPr>
          <a:xfrm rot="5400000">
            <a:off x="1700530" y="-816610"/>
            <a:ext cx="5853430" cy="80352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34290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77" name="슬라이드 번호 개체 틀 76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78" name="날짜 개체 틀 77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79" name="바닥글 개체 틀 78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4"/>
          <p:cNvSpPr txBox="1">
            <a:spLocks noGrp="1"/>
          </p:cNvSpPr>
          <p:nvPr>
            <p:ph type="body" idx="2"/>
          </p:nvPr>
        </p:nvSpPr>
        <p:spPr>
          <a:xfrm>
            <a:off x="6193155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5"/>
          <p:cNvSpPr txBox="1">
            <a:spLocks noGrp="1"/>
          </p:cNvSpPr>
          <p:nvPr>
            <p:ph idx="3"/>
          </p:nvPr>
        </p:nvSpPr>
        <p:spPr>
          <a:xfrm>
            <a:off x="609600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6"/>
          <p:cNvSpPr txBox="1">
            <a:spLocks noGrp="1"/>
          </p:cNvSpPr>
          <p:nvPr>
            <p:ph idx="4"/>
          </p:nvPr>
        </p:nvSpPr>
        <p:spPr>
          <a:xfrm>
            <a:off x="6193155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7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8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9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3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4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4"/>
          <p:cNvSpPr txBox="1">
            <a:spLocks noGrp="1"/>
          </p:cNvSpPr>
          <p:nvPr>
            <p:ph type="body" idx="2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4"/>
          <p:cNvSpPr txBox="1">
            <a:spLocks noGrp="1"/>
          </p:cNvSpPr>
          <p:nvPr>
            <p:ph type="pic" idx="2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F40A6"/>
            </a:gs>
            <a:gs pos="74000">
              <a:srgbClr val="D32185"/>
            </a:gs>
            <a:gs pos="86000">
              <a:srgbClr val="E41274"/>
            </a:gs>
            <a:gs pos="100000">
              <a:srgbClr val="EC0B6C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2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3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7" r:id="rId1"/>
    <p:sldLayoutId id="2147484708" r:id="rId2"/>
    <p:sldLayoutId id="2147484709" r:id="rId3"/>
    <p:sldLayoutId id="2147484710" r:id="rId4"/>
    <p:sldLayoutId id="2147484711" r:id="rId5"/>
    <p:sldLayoutId id="2147484712" r:id="rId6"/>
    <p:sldLayoutId id="2147484713" r:id="rId7"/>
    <p:sldLayoutId id="2147484714" r:id="rId8"/>
    <p:sldLayoutId id="2147484715" r:id="rId9"/>
    <p:sldLayoutId id="2147484716" r:id="rId10"/>
    <p:sldLayoutId id="2147484717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F40A6"/>
            </a:gs>
            <a:gs pos="74000">
              <a:srgbClr val="D32185"/>
            </a:gs>
            <a:gs pos="86000">
              <a:srgbClr val="E41274"/>
            </a:gs>
            <a:gs pos="100000">
              <a:srgbClr val="EC0B6C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텍스트 개체 틀 6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4070" cy="4527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40640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8" name="슬라이드 번호 개체 틀 7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9" name="날짜 개체 틀 8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8" r:id="rId1"/>
    <p:sldLayoutId id="2147484719" r:id="rId2"/>
    <p:sldLayoutId id="2147484720" r:id="rId3"/>
    <p:sldLayoutId id="2147484721" r:id="rId4"/>
    <p:sldLayoutId id="2147484722" r:id="rId5"/>
    <p:sldLayoutId id="2147484723" r:id="rId6"/>
    <p:sldLayoutId id="2147484724" r:id="rId7"/>
    <p:sldLayoutId id="2147484725" r:id="rId8"/>
    <p:sldLayoutId id="2147484726" r:id="rId9"/>
    <p:sldLayoutId id="2147484727" r:id="rId10"/>
    <p:sldLayoutId id="214748472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F40A6"/>
            </a:gs>
            <a:gs pos="74000">
              <a:srgbClr val="D32185"/>
            </a:gs>
            <a:gs pos="86000">
              <a:srgbClr val="E41274"/>
            </a:gs>
            <a:gs pos="100000">
              <a:srgbClr val="EC0B6C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2019-12-24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53" r:id="rId10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F40A6"/>
            </a:gs>
            <a:gs pos="74000">
              <a:srgbClr val="D32185"/>
            </a:gs>
            <a:gs pos="86000">
              <a:srgbClr val="E41274"/>
            </a:gs>
            <a:gs pos="100000">
              <a:srgbClr val="EC0B6C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텍스트 개체 틀 6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4070" cy="4527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457200" indent="-40640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/>
          </a:p>
        </p:txBody>
      </p:sp>
      <p:sp>
        <p:nvSpPr>
          <p:cNvPr id="8" name="슬라이드 번호 개체 틀 7"/>
          <p:cNvSpPr txBox="1">
            <a:spLocks noGrp="1"/>
          </p:cNvSpPr>
          <p:nvPr>
            <p:ph type="sldNum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Malgun Gothic" charset="0"/>
                <a:ea typeface="Malgun Gothic" charset="0"/>
              </a:rPr>
              <a:t>‹#›</a:t>
            </a:fld>
            <a:endParaRPr lang="en-US" altLang="ko-KR" sz="1200" b="0" strike="noStrike" cap="none" dirty="0">
              <a:solidFill>
                <a:srgbClr val="898989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9" name="날짜 개체 틀 8"/>
          <p:cNvSpPr txBox="1">
            <a:spLocks noGrp="1"/>
          </p:cNvSpPr>
          <p:nvPr>
            <p:ph type="dt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10" name="바닥글 개체 틀 9"/>
          <p:cNvSpPr txBox="1">
            <a:spLocks noGrp="1"/>
          </p:cNvSpPr>
          <p:nvPr>
            <p:ph type="ftr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8" r:id="rId1"/>
    <p:sldLayoutId id="2147484739" r:id="rId2"/>
    <p:sldLayoutId id="2147484740" r:id="rId3"/>
    <p:sldLayoutId id="2147484741" r:id="rId4"/>
    <p:sldLayoutId id="2147484742" r:id="rId5"/>
    <p:sldLayoutId id="2147484743" r:id="rId6"/>
    <p:sldLayoutId id="2147484744" r:id="rId7"/>
    <p:sldLayoutId id="2147484745" r:id="rId8"/>
    <p:sldLayoutId id="2147484746" r:id="rId9"/>
    <p:sldLayoutId id="2147484747" r:id="rId10"/>
    <p:sldLayoutId id="214748474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4470" cy="14725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b="1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WAUG</a:t>
            </a:r>
            <a:endParaRPr lang="ko-KR" altLang="en-US" sz="7200" b="1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3" name="부제목 3"/>
          <p:cNvSpPr txBox="1">
            <a:spLocks noGrp="1"/>
          </p:cNvSpPr>
          <p:nvPr>
            <p:ph type="subTitle" idx="1"/>
          </p:nvPr>
        </p:nvSpPr>
        <p:spPr>
          <a:xfrm>
            <a:off x="5255895" y="3955415"/>
            <a:ext cx="1672590" cy="6508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박용주</a:t>
            </a:r>
            <a:endParaRPr lang="ko-KR" altLang="en-US" sz="12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최혜현</a:t>
            </a:r>
            <a:endParaRPr lang="ko-KR" altLang="en-US" sz="12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허재용</a:t>
            </a:r>
            <a:endParaRPr lang="ko-KR" altLang="en-US" sz="12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5719445" y="3602990"/>
            <a:ext cx="2917825" cy="4933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전세계 여행 엑티비티 예약 사이트</a:t>
            </a:r>
            <a:endParaRPr lang="ko-KR" altLang="en-US" sz="1200" b="0" strike="noStrike" cap="none" dirty="0">
              <a:solidFill>
                <a:schemeClr val="bg1">
                  <a:lumMod val="9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solidFill>
                <a:schemeClr val="bg1">
                  <a:lumMod val="9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>
            <a:off x="5702300" y="3945890"/>
            <a:ext cx="743585" cy="1905"/>
          </a:xfrm>
          <a:prstGeom prst="line">
            <a:avLst/>
          </a:prstGeom>
          <a:ln w="15875" cap="flat" cmpd="sng">
            <a:solidFill>
              <a:schemeClr val="bg1">
                <a:lumMod val="9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텍스트 상자 218"/>
          <p:cNvSpPr txBox="1">
            <a:spLocks/>
          </p:cNvSpPr>
          <p:nvPr/>
        </p:nvSpPr>
        <p:spPr>
          <a:xfrm>
            <a:off x="10648950" y="167005"/>
            <a:ext cx="168846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메인페이지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220" name="그림 219" descr="C:/Users/user/AppData/Roaming/PolarisOffice/ETemp/2012_7879232/fImage13265039169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655" cy="18288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22" name="그림 221" descr="C:/Users/user/AppData/Roaming/PolarisOffice/ETemp/2012_7879232/fImage139455055724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0560" y="3887470"/>
            <a:ext cx="4925060" cy="22485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23" name="텍스트 상자 222"/>
          <p:cNvSpPr txBox="1">
            <a:spLocks/>
          </p:cNvSpPr>
          <p:nvPr/>
        </p:nvSpPr>
        <p:spPr>
          <a:xfrm>
            <a:off x="9589135" y="4603115"/>
            <a:ext cx="2197100" cy="993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Swiper를 이용한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페이징 처리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225" name="그림 224" descr="C:/Users/user/AppData/Roaming/PolarisOffice/ETemp/2012_7879232/fImage106990915241478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054735"/>
            <a:ext cx="10520680" cy="2372360"/>
          </a:xfrm>
          <a:prstGeom prst="rect">
            <a:avLst/>
          </a:prstGeom>
          <a:noFill/>
        </p:spPr>
      </p:pic>
      <p:pic>
        <p:nvPicPr>
          <p:cNvPr id="226" name="그림 225" descr="C:/Users/user/AppData/Roaming/PolarisOffice/ETemp/2012_7879232/fImage52831195259358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" y="3547110"/>
            <a:ext cx="3357880" cy="29121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텍스트 상자 194"/>
          <p:cNvSpPr txBox="1">
            <a:spLocks/>
          </p:cNvSpPr>
          <p:nvPr/>
        </p:nvSpPr>
        <p:spPr>
          <a:xfrm>
            <a:off x="10779125" y="167005"/>
            <a:ext cx="1172845" cy="3721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API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환율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96" name="그림 19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655" cy="18288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7" name="그림 196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1845" y="2381885"/>
            <a:ext cx="2263775" cy="277558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8" name="그림 197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" b="1447"/>
          <a:stretch>
            <a:fillRect/>
          </a:stretch>
        </p:blipFill>
        <p:spPr>
          <a:xfrm>
            <a:off x="791845" y="1383665"/>
            <a:ext cx="2264410" cy="59245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9" name="그림 198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" b="2792"/>
          <a:stretch>
            <a:fillRect/>
          </a:stretch>
        </p:blipFill>
        <p:spPr>
          <a:xfrm>
            <a:off x="3539490" y="1392555"/>
            <a:ext cx="2328545" cy="57531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0" name="그림 199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"/>
          <a:stretch>
            <a:fillRect/>
          </a:stretch>
        </p:blipFill>
        <p:spPr>
          <a:xfrm>
            <a:off x="3582035" y="2367280"/>
            <a:ext cx="2266950" cy="28028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1" name="그림 200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6035" y="1402715"/>
            <a:ext cx="2263775" cy="5549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2" name="그림 201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6035" y="2376805"/>
            <a:ext cx="2263775" cy="278447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3" name="텍스트 상자 202"/>
          <p:cNvSpPr txBox="1">
            <a:spLocks/>
          </p:cNvSpPr>
          <p:nvPr/>
        </p:nvSpPr>
        <p:spPr>
          <a:xfrm>
            <a:off x="4391025" y="5687695"/>
            <a:ext cx="3361690" cy="680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JSON을 활용한 통화 맞춤 가격정보 기능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204" name="그림 203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" b="3842"/>
          <a:stretch>
            <a:fillRect/>
          </a:stretch>
        </p:blipFill>
        <p:spPr>
          <a:xfrm>
            <a:off x="9142095" y="1409700"/>
            <a:ext cx="2328545" cy="54927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5" name="그림 204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67495" y="2367280"/>
            <a:ext cx="2255520" cy="2802255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10398760" y="167005"/>
            <a:ext cx="153479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Area 페이지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655" cy="182880"/>
          </a:xfrm>
          <a:prstGeom prst="rect">
            <a:avLst/>
          </a:prstGeom>
          <a:noFill/>
        </p:spPr>
      </p:pic>
      <p:pic>
        <p:nvPicPr>
          <p:cNvPr id="1026" name="그림 10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80" y="1131570"/>
            <a:ext cx="6557645" cy="2463800"/>
          </a:xfrm>
          <a:prstGeom prst="rect">
            <a:avLst/>
          </a:prstGeom>
          <a:noFill/>
        </p:spPr>
      </p:pic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b="-1"/>
          <a:stretch/>
        </p:blipFill>
        <p:spPr>
          <a:xfrm>
            <a:off x="4531995" y="1772920"/>
            <a:ext cx="7204710" cy="3943985"/>
          </a:xfrm>
          <a:prstGeom prst="rect">
            <a:avLst/>
          </a:prstGeom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>
            <a:off x="626110" y="4509135"/>
            <a:ext cx="236093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page :</a:t>
            </a:r>
            <a:r>
              <a:rPr lang="en-US" altLang="ko-KR" sz="1800" b="1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Area</a:t>
            </a:r>
            <a:endParaRPr lang="ko-KR" altLang="en-US" sz="1800" b="1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626110" y="5085080"/>
            <a:ext cx="6696075" cy="10775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각각의 area마다 고유의 번호 갖음</a:t>
            </a:r>
            <a:br>
              <a:rPr lang="en-US" altLang="ko-KR" sz="16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</a:br>
            <a:r>
              <a:rPr lang="en-US" altLang="ko-KR" sz="16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ex)마카오=57</a:t>
            </a:r>
            <a:endParaRPr lang="ko-KR" altLang="en-US" sz="16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해당 area페이지 들어가면 theme으로 이동하는 페이지와 goods들 나열</a:t>
            </a:r>
            <a:endParaRPr lang="ko-KR" altLang="en-US" sz="16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그림 3075" descr="C:/Users/user/AppData/Roaming/PolarisOffice/ETemp/2012_7879232/fImage1190172421544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1"/>
          <a:stretch/>
        </p:blipFill>
        <p:spPr>
          <a:xfrm>
            <a:off x="492125" y="1700808"/>
            <a:ext cx="5292725" cy="2551787"/>
          </a:xfrm>
          <a:prstGeom prst="rect">
            <a:avLst/>
          </a:prstGeom>
          <a:noFill/>
        </p:spPr>
      </p:pic>
      <p:pic>
        <p:nvPicPr>
          <p:cNvPr id="3074" name="그림 3073" descr="C:/Users/user/AppData/Roaming/PolarisOffice/ETemp/2012_7879232/fImage45150742217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/>
          <a:stretch/>
        </p:blipFill>
        <p:spPr>
          <a:xfrm>
            <a:off x="6020435" y="2132856"/>
            <a:ext cx="5652135" cy="2120374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655" cy="182880"/>
          </a:xfrm>
          <a:prstGeom prst="rect">
            <a:avLst/>
          </a:prstGeom>
          <a:noFill/>
        </p:spPr>
      </p:pic>
      <p:sp>
        <p:nvSpPr>
          <p:cNvPr id="2" name="텍스트 상자 1"/>
          <p:cNvSpPr txBox="1">
            <a:spLocks/>
          </p:cNvSpPr>
          <p:nvPr/>
        </p:nvSpPr>
        <p:spPr>
          <a:xfrm>
            <a:off x="760095" y="4637405"/>
            <a:ext cx="6148705" cy="16065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goods마다 있는 tag들로 구분해서 select해옴+(지역)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ex)</a:t>
            </a:r>
            <a:endParaRPr lang="ko-KR" altLang="en-US" sz="14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유심&amp;와이파이 : </a:t>
            </a:r>
            <a:r>
              <a:rPr lang="en-US" altLang="ko-KR" sz="12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유심&amp;포켓와이파이</a:t>
            </a:r>
            <a:endParaRPr lang="ko-KR" altLang="en-US" sz="14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공항 이동수단 : </a:t>
            </a:r>
            <a:r>
              <a:rPr lang="en-US" altLang="ko-KR" sz="12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공항셔틀&amp;픽업서비스</a:t>
            </a:r>
            <a:endParaRPr lang="ko-KR" altLang="en-US" sz="14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일본 교통패스 : </a:t>
            </a:r>
            <a:r>
              <a:rPr lang="en-US" altLang="ko-KR" sz="12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어트랙션패스, 교통패스</a:t>
            </a:r>
            <a:endParaRPr lang="ko-KR" altLang="en-US" sz="14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유레일패스 : </a:t>
            </a:r>
            <a:r>
              <a:rPr lang="en-US" altLang="ko-KR" sz="12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교통패스</a:t>
            </a:r>
            <a:endParaRPr lang="ko-KR" altLang="en-US" sz="14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3077" name="텍스트 상자 3076"/>
          <p:cNvSpPr txBox="1">
            <a:spLocks/>
          </p:cNvSpPr>
          <p:nvPr/>
        </p:nvSpPr>
        <p:spPr>
          <a:xfrm>
            <a:off x="9998710" y="167005"/>
            <a:ext cx="19710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빠른 검색 페이지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2012_7879232/fImage132643887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3027045" y="3173730"/>
            <a:ext cx="2005330" cy="52260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>
              <a:buFontTx/>
              <a:buNone/>
            </a:pPr>
            <a:r>
              <a:rPr lang="en-US" altLang="ko-KR" sz="2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상품 페이지</a:t>
            </a:r>
          </a:p>
        </p:txBody>
      </p:sp>
      <p:pic>
        <p:nvPicPr>
          <p:cNvPr id="5" name="그림 4" descr="C:/Users/user/AppData/Roaming/PolarisOffice/ETemp/2012_7879232/fImage33850706506962.png">
            <a:extLst>
              <a:ext uri="{FF2B5EF4-FFF2-40B4-BE49-F238E27FC236}">
                <a16:creationId xmlns:a16="http://schemas.microsoft.com/office/drawing/2014/main" id="{9D9DD693-3A6C-447E-913E-9217C8C70C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27"/>
          <a:stretch>
            <a:fillRect/>
          </a:stretch>
        </p:blipFill>
        <p:spPr>
          <a:xfrm>
            <a:off x="8054340" y="0"/>
            <a:ext cx="2789555" cy="6880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2012_7879232/fImage132643887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13654E-1BCC-41D8-B945-F015509B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0"/>
            <a:ext cx="2118301" cy="68853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0736D6-EA47-4B76-B9DF-A31EECA9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585" y="2204864"/>
            <a:ext cx="5455919" cy="3326309"/>
          </a:xfrm>
          <a:prstGeom prst="rect">
            <a:avLst/>
          </a:prstGeom>
        </p:spPr>
      </p:pic>
      <p:sp>
        <p:nvSpPr>
          <p:cNvPr id="10" name="텍스트 상자 228">
            <a:extLst>
              <a:ext uri="{FF2B5EF4-FFF2-40B4-BE49-F238E27FC236}">
                <a16:creationId xmlns:a16="http://schemas.microsoft.com/office/drawing/2014/main" id="{FCDAB131-6C2D-4EFE-BAFD-77452530C97B}"/>
              </a:ext>
            </a:extLst>
          </p:cNvPr>
          <p:cNvSpPr txBox="1">
            <a:spLocks/>
          </p:cNvSpPr>
          <p:nvPr/>
        </p:nvSpPr>
        <p:spPr>
          <a:xfrm>
            <a:off x="10177145" y="167005"/>
            <a:ext cx="1828800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err="1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상품페이지</a:t>
            </a: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 </a:t>
            </a:r>
            <a:endParaRPr lang="en-US" altLang="ko-KR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반응형 웹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B6FAE3-E0C5-412D-8BE4-50904A563330}"/>
              </a:ext>
            </a:extLst>
          </p:cNvPr>
          <p:cNvSpPr/>
          <p:nvPr/>
        </p:nvSpPr>
        <p:spPr>
          <a:xfrm>
            <a:off x="5154998" y="1628800"/>
            <a:ext cx="2597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Iphone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5 (320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568)</a:t>
            </a:r>
          </a:p>
        </p:txBody>
      </p:sp>
    </p:spTree>
    <p:extLst>
      <p:ext uri="{BB962C8B-B14F-4D97-AF65-F5344CB8AC3E}">
        <p14:creationId xmlns:p14="http://schemas.microsoft.com/office/powerpoint/2010/main" val="273687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텍스트 상자 228"/>
          <p:cNvSpPr txBox="1">
            <a:spLocks/>
          </p:cNvSpPr>
          <p:nvPr/>
        </p:nvSpPr>
        <p:spPr>
          <a:xfrm>
            <a:off x="10177145" y="167005"/>
            <a:ext cx="1828800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상품페이지 API구글맵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230" name="그림 229" descr="C:/Users/user/AppData/Roaming/PolarisOffice/ETemp/2012_7879232/fImage13265884464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655" cy="18288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31" name="그림 230" descr="C:/Users/user/AppData/Roaming/PolarisOffice/ETemp/2012_7879232/fImage1163845895705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00" y="1251585"/>
            <a:ext cx="10208895" cy="219392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32" name="그림 231" descr="C:/Users/user/AppData/Roaming/PolarisOffice/ETemp/2012_7879232/fImage181425908145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6240" y="3789680"/>
            <a:ext cx="4363085" cy="24961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33" name="텍스트 상자 232"/>
          <p:cNvSpPr txBox="1">
            <a:spLocks/>
          </p:cNvSpPr>
          <p:nvPr/>
        </p:nvSpPr>
        <p:spPr>
          <a:xfrm>
            <a:off x="7000875" y="4709160"/>
            <a:ext cx="3552825" cy="10020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상품 등록 시 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입력한 상품의 위치정보를 이용하여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구글지도에서 상세위치를 보여줌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텍스트 상자 175"/>
          <p:cNvSpPr txBox="1">
            <a:spLocks/>
          </p:cNvSpPr>
          <p:nvPr/>
        </p:nvSpPr>
        <p:spPr>
          <a:xfrm>
            <a:off x="10584180" y="167005"/>
            <a:ext cx="1386205" cy="3721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상품페이지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리뷰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77" name="그림 176" descr="C:/Users/user/AppData/Roaming/PolarisOffice/ETemp/2012_7879232/fImage13262593281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78" name="그림 177" descr="C:/Users/user/AppData/Roaming/PolarisOffice/ETemp/2012_7879232/fImage458132606827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1845" y="1118235"/>
            <a:ext cx="5440045" cy="373507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9" name="텍스트 상자 178"/>
          <p:cNvSpPr txBox="1">
            <a:spLocks/>
          </p:cNvSpPr>
          <p:nvPr/>
        </p:nvSpPr>
        <p:spPr>
          <a:xfrm>
            <a:off x="791845" y="5161915"/>
            <a:ext cx="3087370" cy="681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사진 업로드 시 사진 미리보기 기능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80" name="그림 179" descr="C:/Users/user/AppData/Roaming/PolarisOffice/ETemp/2012_7879232/fImage265082629961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44005" y="1099820"/>
            <a:ext cx="4725670" cy="422084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1" name="텍스트 상자 180"/>
          <p:cNvSpPr txBox="1">
            <a:spLocks/>
          </p:cNvSpPr>
          <p:nvPr/>
        </p:nvSpPr>
        <p:spPr>
          <a:xfrm>
            <a:off x="6644005" y="5669280"/>
            <a:ext cx="4725670" cy="681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ajax로 multipartfile을 전송하여 서버에 저장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저장한 파일을 다시 불러옴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user/AppData/Roaming/PolarisOffice/ETemp/2012_7879232/fImage132643099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pic>
        <p:nvPicPr>
          <p:cNvPr id="8" name="그림 7" descr="C:/Users/user/AppData/Roaming/PolarisOffice/ETemp/2012_7879232/fImage2039743156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" r="2142"/>
          <a:stretch>
            <a:fillRect/>
          </a:stretch>
        </p:blipFill>
        <p:spPr>
          <a:xfrm>
            <a:off x="920750" y="1087120"/>
            <a:ext cx="10121265" cy="546036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6089015" y="2073910"/>
            <a:ext cx="4465955" cy="4244975"/>
          </a:xfrm>
          <a:prstGeom prst="rect">
            <a:avLst/>
          </a:prstGeom>
          <a:solidFill>
            <a:schemeClr val="bg2"/>
          </a:solidFill>
          <a:ln w="0" cap="flat" cmpd="sng">
            <a:solidFill>
              <a:schemeClr val="bg2">
                <a:lumMod val="7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function makeblank(){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var divDt=document.createElement("div");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divDt.innerHTML="";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divDt.className+="date";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document.getElementById("dateBox").appendChild(divDt);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}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function makeDate(n){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var divDt=document.createElement("div");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divDt.innerHTML=n;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divDt.className+="date";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//add event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//element.addEventListener(event, function, useCapture)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//divDt.addEventListener("click",addActiveClass());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document.getElementById("dateBox").appendChild(divDt);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//$(selector).on(event,childSelector,data,function,map)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$('.reser_calBox').on("click", ".date",function(){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   $('.date').removeClass("date-active");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   $(this).addClass("date-active");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   var tmp=$(this).html();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   choosedDate(tmp);   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});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}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function prevMonth(){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cal=new Date(cal.getFullYear(),cal.getMonth()-1,cal.getDate());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makeCalendar();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}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function nextMonth(){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cal=new Date(cal.getFullYear(),cal.getMonth()+1,cal.getDate());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   makeCalendar();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±¼¸²" charset="0"/>
                <a:ea typeface="±¼¸²" charset="0"/>
              </a:rPr>
              <a:t>   }</a:t>
            </a:r>
            <a:endParaRPr lang="ko-KR" altLang="en-US" sz="900" b="0" strike="noStrike" cap="none" dirty="0">
              <a:latin typeface="±¼¸²" charset="0"/>
              <a:ea typeface="±¼¸²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9786620" y="167005"/>
            <a:ext cx="216535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예약 페이지 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캘린더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C:/Users/user/AppData/Roaming/PolarisOffice/ETemp/2012_7879232/fImage21235433629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96940" y="1104900"/>
            <a:ext cx="5199380" cy="5282565"/>
          </a:xfrm>
          <a:prstGeom prst="rect">
            <a:avLst/>
          </a:prstGeom>
          <a:noFill/>
        </p:spPr>
      </p:pic>
      <p:pic>
        <p:nvPicPr>
          <p:cNvPr id="13" name="그림 12" descr="C:/Users/user/AppData/Roaming/PolarisOffice/ETemp/2012_7879232/fImage132643470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sp>
        <p:nvSpPr>
          <p:cNvPr id="15" name="텍스트 상자 14"/>
          <p:cNvSpPr txBox="1">
            <a:spLocks/>
          </p:cNvSpPr>
          <p:nvPr/>
        </p:nvSpPr>
        <p:spPr>
          <a:xfrm>
            <a:off x="840105" y="2938145"/>
            <a:ext cx="4526915" cy="16154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단건결제 프로세스</a:t>
            </a:r>
            <a:br>
              <a:rPr lang="en-US" altLang="ko-KR" sz="1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</a:br>
            <a:br>
              <a:rPr lang="en-US" altLang="ko-KR" sz="1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</a:br>
            <a:r>
              <a:rPr lang="en-US" altLang="ko-KR" sz="14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단건결제용으로 발급받은 CID를 사용해 결제준비 API를 호출해 진행</a:t>
            </a:r>
            <a:endParaRPr lang="ko-KR" altLang="en-US" sz="1400" b="0" strike="noStrike" cap="none" dirty="0">
              <a:solidFill>
                <a:schemeClr val="bg1">
                  <a:lumMod val="95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 b="0" strike="noStrike" cap="none" dirty="0">
              <a:solidFill>
                <a:schemeClr val="bg1">
                  <a:lumMod val="95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테스트 결제를 위해서는 “TC0ONETIME”이라는 TEST CID값을 사용</a:t>
            </a:r>
            <a:endParaRPr lang="ko-KR" altLang="en-US" sz="1400" b="0" strike="noStrike" cap="none" dirty="0">
              <a:solidFill>
                <a:schemeClr val="bg1">
                  <a:lumMod val="95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9944735" y="167005"/>
            <a:ext cx="2007234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API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카카오페이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2914650" y="2850515"/>
            <a:ext cx="1495425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목차</a:t>
            </a:r>
            <a:endParaRPr lang="ko-KR" altLang="en-US" sz="40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7346950" y="1390015"/>
            <a:ext cx="3065780" cy="42697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rgbClr val="FFFEFF"/>
                </a:solidFill>
                <a:latin typeface="맑은 고딕" charset="0"/>
                <a:ea typeface="맑은 고딕" charset="0"/>
              </a:rPr>
              <a:t>사이트 소개</a:t>
            </a: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rgbClr val="FFFEFF"/>
                </a:solidFill>
                <a:latin typeface="맑은 고딕" charset="0"/>
                <a:ea typeface="맑은 고딕" charset="0"/>
              </a:rPr>
              <a:t>구현계획</a:t>
            </a: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rgbClr val="FFFEFF"/>
                </a:solidFill>
                <a:latin typeface="맑은 고딕" charset="0"/>
                <a:ea typeface="맑은 고딕" charset="0"/>
              </a:rPr>
              <a:t>개발도구</a:t>
            </a: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rgbClr val="FFFEFF"/>
                </a:solidFill>
                <a:latin typeface="맑은 고딕" charset="0"/>
                <a:ea typeface="맑은 고딕" charset="0"/>
              </a:rPr>
              <a:t>ER다이어그램</a:t>
            </a: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rgbClr val="FFFEFF"/>
                </a:solidFill>
                <a:latin typeface="맑은 고딕" charset="0"/>
                <a:ea typeface="맑은 고딕" charset="0"/>
              </a:rPr>
              <a:t>사이트맵</a:t>
            </a: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rgbClr val="FFFEFF"/>
                </a:solidFill>
                <a:latin typeface="맑은 고딕" charset="0"/>
                <a:ea typeface="맑은 고딕" charset="0"/>
              </a:rPr>
              <a:t>구현</a:t>
            </a: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rgbClr val="FFFEFF"/>
                </a:solidFill>
                <a:latin typeface="맑은 고딕" charset="0"/>
                <a:ea typeface="맑은 고딕" charset="0"/>
              </a:rPr>
              <a:t>Q&amp;A</a:t>
            </a:r>
            <a:endParaRPr lang="ko-KR" altLang="en-US" sz="2000" b="1" strike="noStrike" cap="none" dirty="0">
              <a:solidFill>
                <a:srgbClr val="FFFE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>
            <a:off x="5819775" y="1449070"/>
            <a:ext cx="635" cy="401828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" y="273685"/>
            <a:ext cx="667385" cy="1816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user/AppData/Roaming/PolarisOffice/ETemp/2012_7879232/fImage33959437989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0420" y="1738630"/>
            <a:ext cx="7833995" cy="4037964"/>
          </a:xfrm>
          <a:prstGeom prst="rect">
            <a:avLst/>
          </a:prstGeom>
          <a:noFill/>
        </p:spPr>
      </p:pic>
      <p:pic>
        <p:nvPicPr>
          <p:cNvPr id="7" name="그림 6" descr="C:/Users/user/AppData/Roaming/PolarisOffice/ETemp/2012_7879232/fImage132643887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9274810" y="3916045"/>
            <a:ext cx="1867535" cy="36957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결제 완료된 화면</a:t>
            </a:r>
            <a:endParaRPr lang="ko-KR" altLang="en-US" sz="1800" b="0" strike="noStrike" cap="none" dirty="0">
              <a:solidFill>
                <a:schemeClr val="bg1">
                  <a:lumMod val="95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9944735" y="167005"/>
            <a:ext cx="2007234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API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카카오페이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2012_7879232/fImage132643887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2114550" y="3173730"/>
            <a:ext cx="2346960" cy="52260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>
              <a:buFontTx/>
              <a:buNone/>
            </a:pPr>
            <a:r>
              <a:rPr lang="en-US" altLang="ko-KR" sz="2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관리자 페이지</a:t>
            </a:r>
          </a:p>
        </p:txBody>
      </p:sp>
      <p:pic>
        <p:nvPicPr>
          <p:cNvPr id="9" name="그림 8" descr="C:/Users/user/AppData/Roaming/PolarisOffice/ETemp/2012_7879232/fImage147023651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55"/>
          <a:stretch>
            <a:fillRect/>
          </a:stretch>
        </p:blipFill>
        <p:spPr>
          <a:xfrm>
            <a:off x="6256655" y="1945005"/>
            <a:ext cx="5330190" cy="351409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텍스트 상자 185"/>
          <p:cNvSpPr txBox="1">
            <a:spLocks/>
          </p:cNvSpPr>
          <p:nvPr/>
        </p:nvSpPr>
        <p:spPr>
          <a:xfrm>
            <a:off x="9832975" y="167005"/>
            <a:ext cx="2118995" cy="3721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관리자 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매출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87" name="그림 186" descr="C:/Users/user/AppData/Roaming/PolarisOffice/ETemp/2012_7879232/fImage1326268491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88" name="그림 187" descr="C:/Users/user/AppData/Roaming/PolarisOffice/ETemp/2012_7879232/fImage147023617682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3"/>
          <a:stretch>
            <a:fillRect/>
          </a:stretch>
        </p:blipFill>
        <p:spPr>
          <a:xfrm>
            <a:off x="584835" y="1466850"/>
            <a:ext cx="8143875" cy="4604385"/>
          </a:xfrm>
          <a:prstGeom prst="rect">
            <a:avLst/>
          </a:prstGeom>
          <a:noFill/>
        </p:spPr>
      </p:pic>
      <p:sp>
        <p:nvSpPr>
          <p:cNvPr id="189" name="텍스트 상자 188"/>
          <p:cNvSpPr txBox="1">
            <a:spLocks/>
          </p:cNvSpPr>
          <p:nvPr/>
        </p:nvSpPr>
        <p:spPr>
          <a:xfrm>
            <a:off x="9213850" y="4799330"/>
            <a:ext cx="2198370" cy="5029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실시간 매출확인 가능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텍스트 상자 185"/>
          <p:cNvSpPr txBox="1">
            <a:spLocks/>
          </p:cNvSpPr>
          <p:nvPr/>
        </p:nvSpPr>
        <p:spPr>
          <a:xfrm>
            <a:off x="9832975" y="167005"/>
            <a:ext cx="2118995" cy="3721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관리자 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리뷰 관리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87" name="그림 186" descr="C:/Users/user/AppData/Roaming/PolarisOffice/ETemp/2012_7879232/fImage1326268491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8" name="텍스트 상자 187"/>
          <p:cNvSpPr txBox="1">
            <a:spLocks/>
          </p:cNvSpPr>
          <p:nvPr/>
        </p:nvSpPr>
        <p:spPr>
          <a:xfrm>
            <a:off x="4999355" y="4522470"/>
            <a:ext cx="5827395" cy="681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관리자의 접속 시간과 리뷰 업로드 시간을 비교 신규 리뷰가 얼마나 올라왔는지 확인가능하도록 구현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89" name="그림 188" descr="C:/Users/user/AppData/Roaming/PolarisOffice/ETemp/2012_7879232/fImage96902702995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91330" y="1791970"/>
            <a:ext cx="6856095" cy="160718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0" name="그림 189" descr="C:/Users/user/AppData/Roaming/PolarisOffice/ETemp/2012_7879232/fImage258402711942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1195" y="1216025"/>
            <a:ext cx="3065145" cy="4983480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9330690" y="167005"/>
            <a:ext cx="262128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관리자 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상품 등록 페이지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655" cy="182880"/>
          </a:xfrm>
          <a:prstGeom prst="rect">
            <a:avLst/>
          </a:prstGeom>
          <a:noFill/>
        </p:spPr>
      </p:pic>
      <p:pic>
        <p:nvPicPr>
          <p:cNvPr id="3" name="그림 2" descr="C:/Users/user/AppData/Roaming/PolarisOffice/ETemp/2012_7879232/fImage9335427186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3660" y="965835"/>
            <a:ext cx="9165590" cy="3773805"/>
          </a:xfrm>
          <a:prstGeom prst="rect">
            <a:avLst/>
          </a:prstGeom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>
            <a:off x="2553335" y="5445224"/>
            <a:ext cx="6741795" cy="76944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spc="-150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위지위그(WYSIWYG) 사용</a:t>
            </a:r>
            <a:endParaRPr lang="ko-KR" altLang="en-US" sz="16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br>
              <a:rPr lang="en-US" altLang="ko-KR" sz="16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</a:br>
            <a:r>
              <a:rPr lang="en-US" altLang="ko-KR" sz="12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관리자 상품 등록페이지(admin/goods_add)에 사용. DB에는 태그를 포함한 내용들을 </a:t>
            </a:r>
            <a:r>
              <a:rPr lang="en-US" altLang="ko-KR" sz="1200" b="0" strike="noStrike" cap="none" dirty="0" err="1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저장하게됨</a:t>
            </a:r>
            <a:r>
              <a:rPr lang="en-US" altLang="ko-KR" sz="12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.</a:t>
            </a:r>
            <a:endParaRPr lang="ko-KR" altLang="en-US" sz="12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2317115" y="5121910"/>
            <a:ext cx="7219315" cy="1331595"/>
          </a:xfrm>
          <a:prstGeom prst="roundRect">
            <a:avLst/>
          </a:prstGeom>
          <a:noFill/>
          <a:ln w="158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10260030" y="167005"/>
            <a:ext cx="1693744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r" defTabSz="508000" eaLnBrk="0"/>
            <a:r>
              <a:rPr lang="en-US" altLang="ko-KR">
                <a:solidFill>
                  <a:schemeClr val="bg1"/>
                </a:solidFill>
                <a:latin typeface="배달의민족 도현"/>
                <a:ea typeface="배달의민족 도현" charset="0"/>
              </a:rPr>
              <a:t>관리자</a:t>
            </a:r>
            <a:endParaRPr lang="en-US" altLang="ko-KR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algn="r" defTabSz="508000"/>
            <a:r>
              <a:rPr lang="en-US" altLang="ko-KR">
                <a:solidFill>
                  <a:schemeClr val="bg1"/>
                </a:solidFill>
                <a:latin typeface="배달의민족 도현"/>
                <a:ea typeface="배달의민족 도현" charset="0"/>
              </a:rPr>
              <a:t>도시추가</a:t>
            </a:r>
            <a:endParaRPr lang="en-US" altLang="ko-KR" sz="1800" b="0" strike="noStrike" cap="none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7" name="그림 6" descr="C:/Users/user/AppData/Roaming/PolarisOffice/ETemp/5668_7552264/fImage1326186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020" cy="182245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E9B9E8-8A59-470F-8FE0-32548A9A7D5E}"/>
              </a:ext>
            </a:extLst>
          </p:cNvPr>
          <p:cNvSpPr txBox="1"/>
          <p:nvPr/>
        </p:nvSpPr>
        <p:spPr>
          <a:xfrm>
            <a:off x="7970866" y="3386952"/>
            <a:ext cx="256137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b="1" spc="-150" dirty="0" err="1">
                <a:solidFill>
                  <a:schemeClr val="bg1"/>
                </a:solidFill>
              </a:rPr>
              <a:t>Ajax</a:t>
            </a:r>
            <a:r>
              <a:rPr lang="ko-KR" altLang="en-US" b="1" spc="-150" dirty="0">
                <a:solidFill>
                  <a:schemeClr val="bg1"/>
                </a:solidFill>
              </a:rPr>
              <a:t> </a:t>
            </a:r>
            <a:r>
              <a:rPr lang="ko-KR" altLang="en-US" b="1" spc="-150" dirty="0" err="1">
                <a:solidFill>
                  <a:schemeClr val="bg1"/>
                </a:solidFill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</a:rPr>
              <a:t> 이용해</a:t>
            </a:r>
            <a:endParaRPr lang="ko-KR" dirty="0">
              <a:solidFill>
                <a:schemeClr val="bg1"/>
              </a:solidFill>
            </a:endParaRPr>
          </a:p>
          <a:p>
            <a:r>
              <a:rPr lang="ko-KR" altLang="en-US" b="1" spc="-150">
                <a:solidFill>
                  <a:schemeClr val="bg1"/>
                </a:solidFill>
              </a:rPr>
              <a:t>도시 중복 등록 방지</a:t>
            </a:r>
          </a:p>
        </p:txBody>
      </p:sp>
      <p:pic>
        <p:nvPicPr>
          <p:cNvPr id="2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346F36-04D6-4AF4-8BDB-2A02A55F1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196" y="3704474"/>
            <a:ext cx="4261184" cy="1965659"/>
          </a:xfrm>
          <a:prstGeom prst="rect">
            <a:avLst/>
          </a:prstGeom>
        </p:spPr>
      </p:pic>
      <p:pic>
        <p:nvPicPr>
          <p:cNvPr id="9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971D671-6AA0-4AE5-9AEA-A52C2AE0A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189" y="1670558"/>
            <a:ext cx="4257173" cy="172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244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2012_7879232/fImage132643887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2312035" y="3173730"/>
            <a:ext cx="2005330" cy="52260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>
              <a:buFontTx/>
              <a:buNone/>
            </a:pPr>
            <a:r>
              <a:rPr lang="en-US" altLang="ko-KR" sz="2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회원 페이지</a:t>
            </a:r>
          </a:p>
        </p:txBody>
      </p:sp>
      <p:pic>
        <p:nvPicPr>
          <p:cNvPr id="9" name="그림 8" descr="C:/Users/user/AppData/Roaming/PolarisOffice/ETemp/2012_7879232/fImage1925456652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90" y="1422400"/>
            <a:ext cx="5001895" cy="43999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655" cy="182880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9222740" y="4351020"/>
            <a:ext cx="243268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Ajax를 이용해 </a:t>
            </a:r>
            <a:endParaRPr lang="ko-KR" altLang="en-US" sz="1800" b="0" strike="noStrike" cap="none" dirty="0">
              <a:solidFill>
                <a:schemeClr val="bg1">
                  <a:lumMod val="95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사용자 정보 받아 데이터베이스에 삽입 </a:t>
            </a:r>
            <a:endParaRPr lang="ko-KR" altLang="en-US" sz="1800" b="0" strike="noStrike" cap="none" dirty="0">
              <a:solidFill>
                <a:schemeClr val="bg1">
                  <a:lumMod val="95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8849995" y="167005"/>
            <a:ext cx="3171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API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카카오로그인, 회원가입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65" y="922020"/>
            <a:ext cx="3438525" cy="539559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50" y="1219835"/>
            <a:ext cx="3963035" cy="50984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655" cy="182880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8616315" y="167005"/>
            <a:ext cx="340487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API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페이스북로그인, 회원가입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0" name="그림 9" descr="C:/Users/user/AppData/Roaming/PolarisOffice/ETemp/2012_7879232/fImage15120297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80"/>
          <a:stretch>
            <a:fillRect/>
          </a:stretch>
        </p:blipFill>
        <p:spPr>
          <a:xfrm>
            <a:off x="1119505" y="1985645"/>
            <a:ext cx="5429885" cy="3606800"/>
          </a:xfrm>
          <a:prstGeom prst="rect">
            <a:avLst/>
          </a:prstGeom>
          <a:noFill/>
        </p:spPr>
      </p:pic>
      <p:pic>
        <p:nvPicPr>
          <p:cNvPr id="11" name="그림 10" descr="C:/Users/user/AppData/Roaming/PolarisOffice/ETemp/2012_7879232/fImage1672122949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855" y="2014220"/>
            <a:ext cx="3888740" cy="35667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텍스트 상자 144"/>
          <p:cNvSpPr txBox="1">
            <a:spLocks/>
          </p:cNvSpPr>
          <p:nvPr/>
        </p:nvSpPr>
        <p:spPr>
          <a:xfrm>
            <a:off x="9636125" y="167005"/>
            <a:ext cx="2388870" cy="4933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회원 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비밀번호찾기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46" name="그림 145" descr="C:/Users/user/AppData/Roaming/PolarisOffice/ETemp/2012_7879232/fImage13262238467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655" cy="18288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47" name="그림 146" descr="C:/Users/user/AppData/Roaming/PolarisOffice/ETemp/2012_7879232/fImage41982246334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415" y="4732655"/>
            <a:ext cx="4325620" cy="128714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48" name="그림 147" descr="C:/Users/user/AppData/Roaming/PolarisOffice/ETemp/2012_7879232/fImage204602256500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860" y="1313180"/>
            <a:ext cx="4316095" cy="290639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49" name="그림 148" descr="C:/Users/user/AppData/Roaming/PolarisOffice/ETemp/2012_7879232/fImage316742269169.pn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6760" y="1313180"/>
            <a:ext cx="5603875" cy="47059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0" name="도형 149"/>
          <p:cNvSpPr>
            <a:spLocks/>
          </p:cNvSpPr>
          <p:nvPr/>
        </p:nvSpPr>
        <p:spPr>
          <a:xfrm>
            <a:off x="2643505" y="4315460"/>
            <a:ext cx="344805" cy="32131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Arial" charset="0"/>
              <a:ea typeface="Arial" charset="0"/>
            </a:endParaRPr>
          </a:p>
        </p:txBody>
      </p:sp>
      <p:sp>
        <p:nvSpPr>
          <p:cNvPr id="151" name="도형 150"/>
          <p:cNvSpPr>
            <a:spLocks/>
          </p:cNvSpPr>
          <p:nvPr/>
        </p:nvSpPr>
        <p:spPr>
          <a:xfrm>
            <a:off x="5191125" y="5187315"/>
            <a:ext cx="438785" cy="3371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3220" y="3830320"/>
            <a:ext cx="4573270" cy="2663825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10483215" y="167005"/>
            <a:ext cx="13195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사이트소개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" y="273685"/>
            <a:ext cx="667385" cy="18161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1380" y="878205"/>
            <a:ext cx="5783580" cy="3187700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6562090" y="5622290"/>
            <a:ext cx="53454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전세계 엑티비티, 유심, 입장권, 교통, 유심 플랫폼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75630" y="1845310"/>
            <a:ext cx="5497195" cy="31959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그림 155" descr="C:/Users/user/AppData/Roaming/PolarisOffice/ETemp/2012_7879232/fImage13262405724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58" name="그림 157" descr="C:/Users/user/AppData/Roaming/PolarisOffice/ETemp/2012_7879232/fImage64682421478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4845" y="4431665"/>
            <a:ext cx="5616575" cy="191896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9" name="텍스트 상자 158"/>
          <p:cNvSpPr txBox="1">
            <a:spLocks/>
          </p:cNvSpPr>
          <p:nvPr/>
        </p:nvSpPr>
        <p:spPr>
          <a:xfrm>
            <a:off x="6976745" y="4542790"/>
            <a:ext cx="3703320" cy="561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사용한 비밀번호 변경 링크는 재사용 불가능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60" name="그림 159" descr="C:/Users/user/AppData/Roaming/PolarisOffice/ETemp/2012_7879232/fImage39432449358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61810" y="1601470"/>
            <a:ext cx="4277995" cy="124904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61" name="그림 160" descr="C:/Users/user/AppData/Roaming/PolarisOffice/ETemp/2012_7879232/fImage272212456962.pn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3"/>
          <a:stretch>
            <a:fillRect/>
          </a:stretch>
        </p:blipFill>
        <p:spPr>
          <a:xfrm>
            <a:off x="668655" y="1137285"/>
            <a:ext cx="5638800" cy="281051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2" name="텍스트 상자 161"/>
          <p:cNvSpPr txBox="1">
            <a:spLocks/>
          </p:cNvSpPr>
          <p:nvPr/>
        </p:nvSpPr>
        <p:spPr>
          <a:xfrm>
            <a:off x="9636125" y="167005"/>
            <a:ext cx="2388870" cy="4933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회원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비밀번호찾기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그림 165" descr="C:/Users/user/AppData/Roaming/PolarisOffice/ETemp/2012_7879232/fImage13262494464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67" name="그림 166" descr="C:/Users/user/AppData/Roaming/PolarisOffice/ETemp/2012_7879232/fImage70292505705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0260" y="1589405"/>
            <a:ext cx="5361940" cy="239331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8" name="텍스트 상자 167"/>
          <p:cNvSpPr txBox="1">
            <a:spLocks/>
          </p:cNvSpPr>
          <p:nvPr/>
        </p:nvSpPr>
        <p:spPr>
          <a:xfrm>
            <a:off x="6775450" y="1544320"/>
            <a:ext cx="2904490" cy="1096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메일전송 API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javax.mail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version 1.4.7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69" name="그림 168" descr="C:/Users/user/AppData/Roaming/PolarisOffice/ETemp/2012_7879232/fImage120352528145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0260" y="4435475"/>
            <a:ext cx="5361305" cy="102870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0" name="텍스트 상자 169"/>
          <p:cNvSpPr txBox="1">
            <a:spLocks/>
          </p:cNvSpPr>
          <p:nvPr/>
        </p:nvSpPr>
        <p:spPr>
          <a:xfrm>
            <a:off x="6775450" y="3584575"/>
            <a:ext cx="4957445" cy="1937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회원가입 시 난수 UUID를 부여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비밀번호 변경 URL에 있는 UUID값으로 ID를 조회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조회결과가 있으면 비밀번호 변경창을 띄우고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비밀번호변경 시 UUID도 변경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조회결과가 없으면 alert창을 띄우고 로그인페이지로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되돌아감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71" name="텍스트 상자 170"/>
          <p:cNvSpPr txBox="1">
            <a:spLocks/>
          </p:cNvSpPr>
          <p:nvPr/>
        </p:nvSpPr>
        <p:spPr>
          <a:xfrm>
            <a:off x="9636125" y="167005"/>
            <a:ext cx="2388870" cy="4933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회원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비밀번호찾기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2012_7879232/fImage1326454767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10722610" y="167005"/>
            <a:ext cx="12985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마이페이지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4" name="그림 13" descr="C:/Users/user/AppData/Roaming/PolarisOffice/ETemp/2012_7879232/fImage18333364299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95" y="1210310"/>
            <a:ext cx="3791585" cy="5114925"/>
          </a:xfrm>
          <a:prstGeom prst="rect">
            <a:avLst/>
          </a:prstGeom>
          <a:noFill/>
        </p:spPr>
      </p:pic>
      <p:pic>
        <p:nvPicPr>
          <p:cNvPr id="15" name="그림 14" descr="C:/Users/user/AppData/Roaming/PolarisOffice/ETemp/2012_7879232/fImage6164533194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05" y="1207135"/>
            <a:ext cx="3331210" cy="5118735"/>
          </a:xfrm>
          <a:prstGeom prst="rect">
            <a:avLst/>
          </a:prstGeom>
          <a:noFill/>
        </p:spPr>
      </p:pic>
      <p:sp>
        <p:nvSpPr>
          <p:cNvPr id="16" name="텍스트 상자 15"/>
          <p:cNvSpPr txBox="1">
            <a:spLocks/>
          </p:cNvSpPr>
          <p:nvPr/>
        </p:nvSpPr>
        <p:spPr>
          <a:xfrm>
            <a:off x="9243060" y="2887345"/>
            <a:ext cx="1678940" cy="15430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회원 정보 변경,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구매 내역,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위시리스트,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장바구니,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내 쿠폰,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포인트 </a:t>
            </a:r>
            <a:endParaRPr lang="ko-KR" altLang="en-US" sz="16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2012_7879232/fImage1326454767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10722610" y="167005"/>
            <a:ext cx="12985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마이페이지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1" name="그림 10" descr="C:/Users/user/AppData/Roaming/PolarisOffice/ETemp/2012_7879232/fImage16372529482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30" y="3985260"/>
            <a:ext cx="4388485" cy="2446655"/>
          </a:xfrm>
          <a:prstGeom prst="rect">
            <a:avLst/>
          </a:prstGeom>
          <a:noFill/>
        </p:spPr>
      </p:pic>
      <p:pic>
        <p:nvPicPr>
          <p:cNvPr id="12" name="그림 11" descr="C:/Users/user/AppData/Roaming/PolarisOffice/ETemp/2012_7879232/fImage330577530543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808990"/>
            <a:ext cx="3253740" cy="2915285"/>
          </a:xfrm>
          <a:prstGeom prst="rect">
            <a:avLst/>
          </a:prstGeom>
          <a:noFill/>
        </p:spPr>
      </p:pic>
      <p:pic>
        <p:nvPicPr>
          <p:cNvPr id="13" name="그림 12" descr="C:/Users/user/AppData/Roaming/PolarisOffice/ETemp/2012_7879232/fImage261679531239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5" y="1113790"/>
            <a:ext cx="5335270" cy="4820285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997585" y="6038215"/>
            <a:ext cx="2860040" cy="367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옵션 포함 장바구니 목록을 보여줌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2012_7879232/fImage1326454767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9695180" y="167005"/>
            <a:ext cx="23628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마이페이지         &amp;이벤트 페이지 </a:t>
            </a:r>
          </a:p>
        </p:txBody>
      </p:sp>
      <p:pic>
        <p:nvPicPr>
          <p:cNvPr id="11" name="그림 10" descr="C:/Users/user/AppData/Roaming/PolarisOffice/ETemp/2012_7879232/fImage142113347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"/>
          <a:stretch>
            <a:fillRect/>
          </a:stretch>
        </p:blipFill>
        <p:spPr>
          <a:xfrm>
            <a:off x="729615" y="1198245"/>
            <a:ext cx="6283960" cy="3084195"/>
          </a:xfrm>
          <a:prstGeom prst="rect">
            <a:avLst/>
          </a:prstGeom>
          <a:noFill/>
        </p:spPr>
      </p:pic>
      <p:pic>
        <p:nvPicPr>
          <p:cNvPr id="10" name="그림 9" descr="C:/Users/user/AppData/Roaming/PolarisOffice/ETemp/2012_7879232/fImage20152346390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60" y="2741295"/>
            <a:ext cx="6177280" cy="3524885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1575435" y="4893945"/>
            <a:ext cx="2799080" cy="8915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이벤트 페이지에서 쿠폰 발급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중복 쿠폰 발급 불가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사용가능 쿠폰, 만료쿠폰 분리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2012_7879232/fImage1326454767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10334625" y="167005"/>
            <a:ext cx="168656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마이페이지 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   위시리스트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0" name="그림 9" descr="C:/Users/user/AppData/Roaming/PolarisOffice/ETemp/2012_7879232/fImage2673853481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5" y="955675"/>
            <a:ext cx="3766185" cy="2264410"/>
          </a:xfrm>
          <a:prstGeom prst="rect">
            <a:avLst/>
          </a:prstGeom>
          <a:noFill/>
        </p:spPr>
      </p:pic>
      <p:pic>
        <p:nvPicPr>
          <p:cNvPr id="11" name="그림 10" descr="C:/Users/user/AppData/Roaming/PolarisOffice/ETemp/2012_7879232/fImage45592634929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4740" y="3483610"/>
            <a:ext cx="5685155" cy="2966085"/>
          </a:xfrm>
          <a:prstGeom prst="rect">
            <a:avLst/>
          </a:prstGeom>
          <a:noFill/>
        </p:spPr>
      </p:pic>
      <p:pic>
        <p:nvPicPr>
          <p:cNvPr id="12" name="그림 11" descr="C:/Users/user/AppData/Roaming/PolarisOffice/ETemp/2012_7879232/fImage20171350238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65" y="1504950"/>
            <a:ext cx="3254375" cy="4283075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9292590" y="5422900"/>
            <a:ext cx="243268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Ajax를 이용해 </a:t>
            </a:r>
            <a:endParaRPr lang="ko-KR" altLang="en-US" sz="1800" b="0" strike="noStrike" cap="none" dirty="0">
              <a:solidFill>
                <a:schemeClr val="bg1">
                  <a:lumMod val="95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위시리스트 기능 구현</a:t>
            </a:r>
            <a:endParaRPr lang="ko-KR" altLang="en-US" sz="1800" b="0" strike="noStrike" cap="none" dirty="0">
              <a:solidFill>
                <a:schemeClr val="bg1">
                  <a:lumMod val="95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2576195" y="922020"/>
            <a:ext cx="418465" cy="401955"/>
          </a:xfrm>
          <a:prstGeom prst="ellipse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2012_7879232/fImage132643887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331335" y="2585720"/>
            <a:ext cx="3564255" cy="17221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>
              <a:buFontTx/>
              <a:buNone/>
            </a:pPr>
            <a:r>
              <a:rPr lang="en-US" altLang="ko-KR" sz="106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Q </a:t>
            </a:r>
            <a:r>
              <a:rPr lang="en-US" altLang="ko-KR" sz="66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&amp;</a:t>
            </a:r>
            <a:r>
              <a:rPr lang="en-US" altLang="ko-KR" sz="106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10734040" y="167005"/>
            <a:ext cx="10687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구현계획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" y="273685"/>
            <a:ext cx="667385" cy="181610"/>
          </a:xfrm>
          <a:prstGeom prst="rect">
            <a:avLst/>
          </a:prstGeom>
          <a:noFill/>
        </p:spPr>
      </p:pic>
      <p:cxnSp>
        <p:nvCxnSpPr>
          <p:cNvPr id="8" name="도형 7"/>
          <p:cNvCxnSpPr/>
          <p:nvPr/>
        </p:nvCxnSpPr>
        <p:spPr>
          <a:xfrm>
            <a:off x="2477770" y="3550285"/>
            <a:ext cx="7374890" cy="635"/>
          </a:xfrm>
          <a:prstGeom prst="line">
            <a:avLst/>
          </a:prstGeom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>
            <a:spLocks/>
          </p:cNvSpPr>
          <p:nvPr/>
        </p:nvSpPr>
        <p:spPr>
          <a:xfrm>
            <a:off x="1820545" y="3703320"/>
            <a:ext cx="127254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사이트 선정</a:t>
            </a:r>
            <a:endParaRPr lang="ko-KR" altLang="en-US" sz="16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4878070" y="3469005"/>
            <a:ext cx="116840" cy="12382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4065905" y="3022600"/>
            <a:ext cx="173037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ER 테이블 구성</a:t>
            </a:r>
            <a:endParaRPr lang="ko-KR" altLang="en-US" sz="16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2401570" y="3485515"/>
            <a:ext cx="116840" cy="12382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2042795" y="3183255"/>
            <a:ext cx="100393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배달의민족 도현" charset="0"/>
                <a:ea typeface="배달의민족 도현" charset="0"/>
              </a:rPr>
              <a:t>19/11/22 ~</a:t>
            </a:r>
            <a:endParaRPr lang="ko-KR" altLang="en-US" sz="1200" b="0" strike="noStrike" cap="none" dirty="0">
              <a:latin typeface="배달의민족 도현" charset="0"/>
              <a:ea typeface="배달의민족 도현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6607175" y="3707130"/>
            <a:ext cx="173037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프론트 개발 </a:t>
            </a:r>
            <a:endParaRPr lang="ko-KR" altLang="en-US" sz="16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9185910" y="3017520"/>
            <a:ext cx="123380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백앤드 개발 </a:t>
            </a:r>
            <a:endParaRPr lang="ko-KR" altLang="en-US" sz="16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9787255" y="3494405"/>
            <a:ext cx="116840" cy="12382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7224395" y="3484880"/>
            <a:ext cx="116840" cy="12382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4472940" y="3636010"/>
            <a:ext cx="103441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배달의민족 도현" charset="0"/>
                <a:ea typeface="배달의민족 도현" charset="0"/>
              </a:rPr>
              <a:t>19/11/25 ~</a:t>
            </a:r>
            <a:endParaRPr lang="ko-KR" altLang="en-US" sz="1200" b="0" strike="noStrike" cap="none" dirty="0">
              <a:latin typeface="배달의민족 도현" charset="0"/>
              <a:ea typeface="배달의민족 도현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6822440" y="3190240"/>
            <a:ext cx="105219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배달의민족 도현" charset="0"/>
                <a:ea typeface="배달의민족 도현" charset="0"/>
              </a:rPr>
              <a:t>19/11/28 ~</a:t>
            </a:r>
            <a:endParaRPr lang="ko-KR" altLang="en-US" sz="1200" b="0" strike="noStrike" cap="none" dirty="0">
              <a:latin typeface="배달의민족 도현" charset="0"/>
              <a:ea typeface="배달의민족 도현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9449435" y="3627120"/>
            <a:ext cx="91059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배달의민족 도현" charset="0"/>
                <a:ea typeface="배달의민족 도현" charset="0"/>
              </a:rPr>
              <a:t>19/12/6 ~</a:t>
            </a:r>
            <a:endParaRPr lang="ko-KR" altLang="en-US" sz="1200" b="0" strike="noStrike" cap="none" dirty="0"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10734040" y="167005"/>
            <a:ext cx="10687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개발도구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" y="273685"/>
            <a:ext cx="667385" cy="181610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1075055" y="1810385"/>
            <a:ext cx="2008505" cy="3693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운영체제</a:t>
            </a:r>
            <a:r>
              <a:rPr lang="en-US" altLang="ko-KR" sz="1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DBMS</a:t>
            </a:r>
            <a:endParaRPr lang="ko-KR" altLang="en-US" sz="1800" b="1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Language</a:t>
            </a:r>
            <a:endParaRPr lang="ko-KR" altLang="en-US" sz="1800" b="1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Front-End-Skill</a:t>
            </a:r>
            <a:r>
              <a:rPr lang="en-US" altLang="ko-KR" sz="1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Framework</a:t>
            </a:r>
            <a:endParaRPr lang="ko-KR" altLang="en-US" sz="1800" b="1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프로젝트 관리</a:t>
            </a:r>
            <a:endParaRPr lang="ko-KR" altLang="en-US" sz="1800" b="1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API </a:t>
            </a:r>
            <a:r>
              <a:rPr lang="en-US" altLang="ko-KR" sz="1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		 </a:t>
            </a: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>
            <a:off x="3295015" y="1773555"/>
            <a:ext cx="635" cy="383540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>
            <a:spLocks/>
          </p:cNvSpPr>
          <p:nvPr/>
        </p:nvSpPr>
        <p:spPr>
          <a:xfrm>
            <a:off x="3804285" y="1807845"/>
            <a:ext cx="7553325" cy="36944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Window10 64bit</a:t>
            </a: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Oracle11g</a:t>
            </a: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Java JDK1.8</a:t>
            </a: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HTML5 / CSS / JavaScript / JQuery / Ajax / JSP / Json / 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Media</a:t>
            </a:r>
            <a:r>
              <a:rPr lang="ko-KR" altLang="en-US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Query</a:t>
            </a: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Bootstrap / Spring / Mybatis / Font Awesome / Swiper </a:t>
            </a: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Git / Maven</a:t>
            </a: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spc="-15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Kakao / Facebook / Exchange / Google Map / Java Mail / WYSIWYG / Chart.js</a:t>
            </a:r>
            <a:endParaRPr lang="ko-KR" altLang="en-US" sz="1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10241280" y="167005"/>
            <a:ext cx="165417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ER다이어그램</a:t>
            </a:r>
            <a:endParaRPr lang="ko-KR" altLang="en-US" sz="1800" b="0" strike="noStrike" cap="none" dirty="0">
              <a:solidFill>
                <a:schemeClr val="bg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" y="273685"/>
            <a:ext cx="667385" cy="18161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85" b="44898"/>
          <a:stretch>
            <a:fillRect/>
          </a:stretch>
        </p:blipFill>
        <p:spPr>
          <a:xfrm>
            <a:off x="445770" y="789305"/>
            <a:ext cx="11289665" cy="57391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도형 10"/>
          <p:cNvSpPr>
            <a:spLocks/>
          </p:cNvSpPr>
          <p:nvPr/>
        </p:nvSpPr>
        <p:spPr>
          <a:xfrm>
            <a:off x="-231895015" y="1878965"/>
            <a:ext cx="51356641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br>
              <a:rPr lang="en-US" altLang="ko-KR" sz="1800" b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±¼¸²" charset="0"/>
                <a:ea typeface="±¼¸²" charset="0"/>
              </a:rPr>
            </a:br>
            <a:endParaRPr lang="ko-KR" altLang="en-US" sz="1800" b="0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±¼¸²" charset="0"/>
              <a:ea typeface="±¼¸²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±¼¸²" charset="0"/>
              <a:ea typeface="±¼¸²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79425" y="677545"/>
          <a:ext cx="11209020" cy="594487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868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8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8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8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7170">
                <a:tc rowSpan="20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Index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725" marR="85725" marT="42545" marB="42545">
                    <a:solidFill>
                      <a:schemeClr val="accent3">
                        <a:tint val="2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인기여행지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(area)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725" marR="85725" marT="42545" marB="42545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추천테마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7310" marR="67310" marT="33655" marB="33655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goods/calendar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order/info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새로운여행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7310" marR="67310" marT="33655" marB="33655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Board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빠른검색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(travel)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(type)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725" marR="85725" marT="42545" marB="42545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유심&amp;와이파이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(type)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725" marR="85725" marT="42545" marB="42545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goods/calendar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725" marR="85725" marT="42545" marB="42545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order/info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725" marR="85725" marT="42545" marB="42545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공항 이동수단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일본 교통패스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유레일 패스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이런 여행은 어때요?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(theme)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goods/calendar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order/info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유럽으로 떠나는 휴가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(area)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725" marR="85725" marT="42545" marB="42545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추천테마(theme)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goods/calendar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order/info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새로운 여행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goods/calendar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order/info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board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유럽에서 즐기는 엑티비티(goods)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17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아시아로 떠나는 휴가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(area)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725" marR="85725" marT="42545" marB="42545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추천테마(theme)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goods/calendar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order/info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새로운여행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board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아시아에서 즐기는 엑티비티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(goods)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와그 파트너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(theme)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725" marR="85725" marT="42545" marB="42545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Universal Studio(theme)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Disneyland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(theme)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Big bus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(theme)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7310" marR="67310" marT="33655" marB="33655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EU Rail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(theme)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goods</a:t>
                      </a: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br>
                        <a:rPr lang="en-US" altLang="ko-KR" sz="8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ko-KR" altLang="en-US" sz="8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6990" marR="46990" marT="46990" marB="4699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020" cy="182245"/>
          </a:xfrm>
          <a:prstGeom prst="rect">
            <a:avLst/>
          </a:prstGeom>
          <a:noFill/>
        </p:spPr>
      </p:pic>
      <p:sp>
        <p:nvSpPr>
          <p:cNvPr id="15" name="텍스트 상자 14"/>
          <p:cNvSpPr txBox="1">
            <a:spLocks/>
          </p:cNvSpPr>
          <p:nvPr/>
        </p:nvSpPr>
        <p:spPr>
          <a:xfrm>
            <a:off x="10770870" y="167005"/>
            <a:ext cx="10877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배달의민족 도현" charset="0"/>
                <a:ea typeface="배달의민족 도현" charset="0"/>
              </a:rPr>
              <a:t>사이트맵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user/AppData/Roaming/PolarisOffice/ETemp/2012_7879232/fImage132643887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9290" cy="18351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3439795" y="3173730"/>
            <a:ext cx="2005330" cy="52260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>
              <a:buFontTx/>
              <a:buNone/>
            </a:pPr>
            <a:r>
              <a:rPr lang="en-US" altLang="ko-KR" sz="2800" b="0" strike="noStrike" cap="none" dirty="0">
                <a:solidFill>
                  <a:schemeClr val="bg1">
                    <a:lumMod val="95000"/>
                  </a:schemeClr>
                </a:solidFill>
                <a:latin typeface="배달의민족 도현" charset="0"/>
                <a:ea typeface="배달의민족 도현" charset="0"/>
              </a:rPr>
              <a:t>메인 페이지</a:t>
            </a:r>
          </a:p>
        </p:txBody>
      </p:sp>
      <p:pic>
        <p:nvPicPr>
          <p:cNvPr id="9" name="그림 8" descr="C:/Users/user/AppData/Roaming/PolarisOffice/ETemp/2012_7879232/fImage9947040649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"/>
          <a:stretch>
            <a:fillRect/>
          </a:stretch>
        </p:blipFill>
        <p:spPr>
          <a:xfrm>
            <a:off x="8448675" y="0"/>
            <a:ext cx="2448560" cy="68624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텍스트 상자 209"/>
          <p:cNvSpPr txBox="1">
            <a:spLocks/>
          </p:cNvSpPr>
          <p:nvPr/>
        </p:nvSpPr>
        <p:spPr>
          <a:xfrm>
            <a:off x="10648950" y="167005"/>
            <a:ext cx="168846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lt1"/>
                </a:solidFill>
                <a:latin typeface="배달의민족 도현" charset="0"/>
                <a:ea typeface="배달의민족 도현" charset="0"/>
              </a:rPr>
              <a:t>메인페이지</a:t>
            </a:r>
            <a:endParaRPr lang="ko-KR" altLang="en-US" sz="1800" b="0" strike="noStrike" cap="none" dirty="0">
              <a:solidFill>
                <a:schemeClr val="l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211" name="그림 210" descr="C:/Users/user/AppData/Roaming/PolarisOffice/ETemp/2012_7879232/fImage13264958467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273685"/>
            <a:ext cx="668655" cy="18288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12" name="그림 211" descr="C:/Users/user/AppData/Roaming/PolarisOffice/ETemp/2012_7879232/fImage3065184966334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0590" y="1245235"/>
            <a:ext cx="3997325" cy="499491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13" name="그림 212" descr="C:/Users/user/AppData/Roaming/PolarisOffice/ETemp/2012_7879232/fImage3069614976500.pn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545" y="1236345"/>
            <a:ext cx="3997325" cy="501142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14" name="텍스트 상자 213"/>
          <p:cNvSpPr txBox="1">
            <a:spLocks/>
          </p:cNvSpPr>
          <p:nvPr/>
        </p:nvSpPr>
        <p:spPr>
          <a:xfrm>
            <a:off x="8963025" y="5130800"/>
            <a:ext cx="3030855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메인페이지 상단에 있는 검색창으로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FFFFFF"/>
                </a:solidFill>
                <a:latin typeface="배달의민족 도현" charset="0"/>
                <a:ea typeface="배달의민족 도현" charset="0"/>
              </a:rPr>
              <a:t>지역과 상품 접근성 강화</a:t>
            </a:r>
            <a:endParaRPr lang="ko-KR" altLang="en-US" sz="1400" b="0" strike="noStrike" cap="none" dirty="0">
              <a:solidFill>
                <a:srgbClr val="FFFFFF"/>
              </a:solidFill>
              <a:latin typeface="배달의민족 도현" charset="0"/>
              <a:ea typeface="배달의민족 도현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Pages>34</Pages>
  <Words>872</Words>
  <Characters>0</Characters>
  <Application>Microsoft Office PowerPoint</Application>
  <DocSecurity>0</DocSecurity>
  <PresentationFormat>와이드스크린</PresentationFormat>
  <Lines>0</Lines>
  <Paragraphs>288</Paragraphs>
  <Slides>36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배달의민족 도현</vt:lpstr>
      <vt:lpstr>Malgun Gothic</vt:lpstr>
      <vt:lpstr>±¼¸²</vt:lpstr>
      <vt:lpstr>Arial</vt:lpstr>
      <vt:lpstr>Malgun Gothic</vt:lpstr>
      <vt:lpstr>오피스 테마</vt:lpstr>
      <vt:lpstr>Office theme</vt:lpstr>
      <vt:lpstr>Office theme</vt:lpstr>
      <vt:lpstr>Office theme</vt:lpstr>
      <vt:lpstr>WAUG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최혜현</dc:creator>
  <cp:lastModifiedBy>sang cheon park</cp:lastModifiedBy>
  <cp:revision>8</cp:revision>
  <dcterms:modified xsi:type="dcterms:W3CDTF">2019-12-24T08:00:20Z</dcterms:modified>
</cp:coreProperties>
</file>